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literature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2761"/>
                </a:solidFill>
              </a:rPr>
              <a:t>WEEK 6 READING — SLIDE 3 OF 9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Key Themes in Chapter 4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The protagonist's isolation deepens after the storm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Recurring motif: light vs. darkness as a stand-in for hope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Discussion question: what does the lighthouse symbolize here?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Comment below with your own reading of this chapter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79A3B"/>
                </a:solidFill>
              </a:rPr>
              <a:t>WEEK 6 READING — SLIDE 4 OF 9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Character Development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Compare the protagonist at the start vs. end of the chapter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What choice marks the turning point for them?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How does the supporting cast react to that choice?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C79A3B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79A3B"/>
                </a:solidFill>
              </a:rPr>
              <a:t>WEEK 6 READING — SLIDE 5 OF 9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Discussion Questions for Next Class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Bring one quote that changed how you saw the protagonist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Was the ending of this chapter earned, or did it feel rushed?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We'll vote on the two best questions to discuss as a class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C79A3B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79A3B"/>
                </a:solidFill>
              </a:rPr>
              <a:t>WEEK 6 READING — SLIDE 6 OF 9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Setting and Symbolism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The storm mirrors the protagonist's internal conflict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Notice how the setting shifts from open coastline to a closed room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What other objects in this chapter feel symbolic?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C79A3B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79A3B"/>
                </a:solidFill>
              </a:rPr>
              <a:t>WEEK 6 READING — SLIDE 7 OF 9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Vocabulary from This Chapter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"Tempestuous" — used to describe both the storm and the protagonist's mood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"Solitude" vs. "loneliness" — the author uses both deliberately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7F0E2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C79A3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Look up any other word that stood out to you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C79A3B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1E2761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literature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C79A3B"/>
                </a:solidFill>
              </a:rPr>
              <a:t>WEEK 6 READING — SLIDE 8 OF 9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Looking Ahead to Chapter 5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Read Chapter 5 before next class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Pay attention to who the protagonist finally opens up to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Come with one prediction for how the story resolves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C79A3B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6 Reading</dc:title>
  <dc:subject>PptxGenJS Presentation</dc:subject>
  <dc:creator>Happycapy</dc:creator>
  <cp:lastModifiedBy>Happycapy</cp:lastModifiedBy>
  <cp:revision>1</cp:revision>
  <dcterms:created xsi:type="dcterms:W3CDTF">2026-08-17T12:08:24Z</dcterms:created>
  <dcterms:modified xsi:type="dcterms:W3CDTF">2026-08-17T12:08:24Z</dcterms:modified>
</cp:coreProperties>
</file>