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3A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remote-work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69A297"/>
                </a:solidFill>
              </a:rPr>
              <a:t>REMOTE WORK POLICY — SLIDE 5 OF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Core Hours &amp; Flexibility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Core collaboration hours: 10am–3pm in your local time zone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Outside core hours, work whenever fits your schedule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Async-first: default to written updates over meetings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REMOTE WORK POLICY — SLIDE 6 OF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Communication Norms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Slack for anything needing a same-day reply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Docs for anything that needs to outlive the conversation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No expectation of replies outside your own working hours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69A297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REMOTE WORK POLICY — SLIDE 7 OF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Tools We Use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Slack for chat, Zoom for calls, Notion for docs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Calendar holds are the source of truth for availability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Questions about access? Ping #it-help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69A297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REMOTE WORK POLICY — SLIDE 8 OF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Expense &amp; Equipment Policy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One-time $500 home office stipend for new hires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Company laptop refreshed every 3 years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Submit expenses through the usual reimbursement form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69A297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REMOTE WORK POLICY — SLIDE 9 OF 12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Time Off While Remote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Same PTO policy applies regardless of location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Set your Slack status when you're out, no need to email the team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E2E9F9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3B6FD6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Manager approval still required for anything over 5 consecutive days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3B6FD6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69A297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remote-work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3B6FD6"/>
                </a:solidFill>
              </a:rPr>
              <a:t>REMOTE WORK POLICY — SLIDE 10 OF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Questions &amp; Feedback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Leave a comment directly on any slide in this deck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We'll revisit this policy again in 6 months based on your feedback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Anonymous feedback form linked in the doc footer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3B6FD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Remote Work Policy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