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14D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../deck-images/dental-hero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349240" y="0"/>
            <a:ext cx="379476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457200"/>
            <a:ext cx="4663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96167"/>
                </a:solidFill>
              </a:rPr>
              <a:t>DENTALFLOW — SEED ROUND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914400"/>
            <a:ext cx="46634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</a:rPr>
              <a:t>Traction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457200" y="2377440"/>
            <a:ext cx="466344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200" dirty="0">
                <a:solidFill>
                  <a:srgbClr val="D8E2F5"/>
                </a:solidFill>
              </a:rPr>
              <a:t>Scheduling software built specifically for dental clinics</a:t>
            </a:r>
            <a:endParaRPr lang="en-US" sz="12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200" dirty="0">
                <a:solidFill>
                  <a:srgbClr val="D8E2F5"/>
                </a:solidFill>
              </a:rPr>
              <a:t>Live in 40 paying clinics across 12 states</a:t>
            </a:r>
            <a:endParaRPr lang="en-US" sz="12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200" dirty="0">
                <a:solidFill>
                  <a:srgbClr val="D8E2F5"/>
                </a:solidFill>
              </a:rPr>
              <a:t>Consistent month-over-month growth since launch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28090"/>
                </a:solidFill>
              </a:rPr>
              <a:t>DENTALFLOW — SEED ROUND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</a:rPr>
              <a:t>The Ask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810512"/>
            <a:ext cx="146304" cy="146304"/>
          </a:xfrm>
          <a:prstGeom prst="ellipse">
            <a:avLst/>
          </a:prstGeom>
          <a:solidFill>
            <a:srgbClr val="D9ECEE"/>
          </a:solidFill>
          <a:ln/>
        </p:spPr>
      </p:sp>
      <p:sp>
        <p:nvSpPr>
          <p:cNvPr id="5" name="Shape 3"/>
          <p:cNvSpPr/>
          <p:nvPr/>
        </p:nvSpPr>
        <p:spPr>
          <a:xfrm>
            <a:off x="507492" y="1860804"/>
            <a:ext cx="45720" cy="4572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0992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Raising $750K to hit 200 paying clinics within 12 months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146304" cy="146304"/>
          </a:xfrm>
          <a:prstGeom prst="ellipse">
            <a:avLst/>
          </a:prstGeom>
          <a:solidFill>
            <a:srgbClr val="D9ECEE"/>
          </a:solidFill>
          <a:ln/>
        </p:spPr>
      </p:sp>
      <p:sp>
        <p:nvSpPr>
          <p:cNvPr id="8" name="Shape 6"/>
          <p:cNvSpPr/>
          <p:nvPr/>
        </p:nvSpPr>
        <p:spPr>
          <a:xfrm>
            <a:off x="507492" y="2427732"/>
            <a:ext cx="45720" cy="4572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76856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60% of funds go to sales, 30% to product, 10% to ops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944368"/>
            <a:ext cx="146304" cy="146304"/>
          </a:xfrm>
          <a:prstGeom prst="ellipse">
            <a:avLst/>
          </a:prstGeom>
          <a:solidFill>
            <a:srgbClr val="D9ECEE"/>
          </a:solidFill>
          <a:ln/>
        </p:spPr>
      </p:sp>
      <p:sp>
        <p:nvSpPr>
          <p:cNvPr id="11" name="Shape 9"/>
          <p:cNvSpPr/>
          <p:nvPr/>
        </p:nvSpPr>
        <p:spPr>
          <a:xfrm>
            <a:off x="507492" y="2994660"/>
            <a:ext cx="45720" cy="4572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843784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18-month runway at current burn rate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0" y="5074920"/>
            <a:ext cx="4572000" cy="54864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0" y="5074920"/>
            <a:ext cx="4572000" cy="54864"/>
          </a:xfrm>
          <a:prstGeom prst="rect">
            <a:avLst/>
          </a:prstGeom>
          <a:solidFill>
            <a:srgbClr val="F96167"/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28090"/>
                </a:solidFill>
              </a:rPr>
              <a:t>DENTALFLOW — SEED ROUND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</a:rPr>
              <a:t>Team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810512"/>
            <a:ext cx="146304" cy="146304"/>
          </a:xfrm>
          <a:prstGeom prst="ellipse">
            <a:avLst/>
          </a:prstGeom>
          <a:solidFill>
            <a:srgbClr val="D9ECEE"/>
          </a:solidFill>
          <a:ln/>
        </p:spPr>
      </p:sp>
      <p:sp>
        <p:nvSpPr>
          <p:cNvPr id="5" name="Shape 3"/>
          <p:cNvSpPr/>
          <p:nvPr/>
        </p:nvSpPr>
        <p:spPr>
          <a:xfrm>
            <a:off x="507492" y="1860804"/>
            <a:ext cx="45720" cy="4572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0992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Co-founder &amp; CEO — 8 years building healthcare scheduling software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146304" cy="146304"/>
          </a:xfrm>
          <a:prstGeom prst="ellipse">
            <a:avLst/>
          </a:prstGeom>
          <a:solidFill>
            <a:srgbClr val="D9ECEE"/>
          </a:solidFill>
          <a:ln/>
        </p:spPr>
      </p:sp>
      <p:sp>
        <p:nvSpPr>
          <p:cNvPr id="8" name="Shape 6"/>
          <p:cNvSpPr/>
          <p:nvPr/>
        </p:nvSpPr>
        <p:spPr>
          <a:xfrm>
            <a:off x="507492" y="2427732"/>
            <a:ext cx="45720" cy="4572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76856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Co-founder &amp; CTO — former lead engineer at a dental SaaS company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944368"/>
            <a:ext cx="146304" cy="146304"/>
          </a:xfrm>
          <a:prstGeom prst="ellipse">
            <a:avLst/>
          </a:prstGeom>
          <a:solidFill>
            <a:srgbClr val="D9ECEE"/>
          </a:solidFill>
          <a:ln/>
        </p:spPr>
      </p:sp>
      <p:sp>
        <p:nvSpPr>
          <p:cNvPr id="11" name="Shape 9"/>
          <p:cNvSpPr/>
          <p:nvPr/>
        </p:nvSpPr>
        <p:spPr>
          <a:xfrm>
            <a:off x="507492" y="2994660"/>
            <a:ext cx="45720" cy="4572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843784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3 full-time engineers, 1 dedicated to customer success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0" y="5074920"/>
            <a:ext cx="4572000" cy="54864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0" y="5074920"/>
            <a:ext cx="4572000" cy="54864"/>
          </a:xfrm>
          <a:prstGeom prst="rect">
            <a:avLst/>
          </a:prstGeom>
          <a:solidFill>
            <a:srgbClr val="F96167"/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28090"/>
                </a:solidFill>
              </a:rPr>
              <a:t>DENTALFLOW — SEED ROUND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</a:rPr>
              <a:t>Product Overview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810512"/>
            <a:ext cx="146304" cy="146304"/>
          </a:xfrm>
          <a:prstGeom prst="ellipse">
            <a:avLst/>
          </a:prstGeom>
          <a:solidFill>
            <a:srgbClr val="D9ECEE"/>
          </a:solidFill>
          <a:ln/>
        </p:spPr>
      </p:sp>
      <p:sp>
        <p:nvSpPr>
          <p:cNvPr id="5" name="Shape 3"/>
          <p:cNvSpPr/>
          <p:nvPr/>
        </p:nvSpPr>
        <p:spPr>
          <a:xfrm>
            <a:off x="507492" y="1860804"/>
            <a:ext cx="45720" cy="4572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0992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Online booking, automated reminders, and no-show prediction in one tool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146304" cy="146304"/>
          </a:xfrm>
          <a:prstGeom prst="ellipse">
            <a:avLst/>
          </a:prstGeom>
          <a:solidFill>
            <a:srgbClr val="D9ECEE"/>
          </a:solidFill>
          <a:ln/>
        </p:spPr>
      </p:sp>
      <p:sp>
        <p:nvSpPr>
          <p:cNvPr id="8" name="Shape 6"/>
          <p:cNvSpPr/>
          <p:nvPr/>
        </p:nvSpPr>
        <p:spPr>
          <a:xfrm>
            <a:off x="507492" y="2427732"/>
            <a:ext cx="45720" cy="4572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76856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Built-in insurance verification saves front-desk staff 20 min/patient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944368"/>
            <a:ext cx="146304" cy="146304"/>
          </a:xfrm>
          <a:prstGeom prst="ellipse">
            <a:avLst/>
          </a:prstGeom>
          <a:solidFill>
            <a:srgbClr val="D9ECEE"/>
          </a:solidFill>
          <a:ln/>
        </p:spPr>
      </p:sp>
      <p:sp>
        <p:nvSpPr>
          <p:cNvPr id="11" name="Shape 9"/>
          <p:cNvSpPr/>
          <p:nvPr/>
        </p:nvSpPr>
        <p:spPr>
          <a:xfrm>
            <a:off x="507492" y="2994660"/>
            <a:ext cx="45720" cy="4572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843784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Integrates with the 3 largest dental practice management systems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0" y="5074920"/>
            <a:ext cx="4572000" cy="54864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0" y="5074920"/>
            <a:ext cx="4572000" cy="54864"/>
          </a:xfrm>
          <a:prstGeom prst="rect">
            <a:avLst/>
          </a:prstGeom>
          <a:solidFill>
            <a:srgbClr val="F96167"/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28090"/>
                </a:solidFill>
              </a:rPr>
              <a:t>DENTALFLOW — SEED ROUND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</a:rPr>
              <a:t>Why Now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810512"/>
            <a:ext cx="146304" cy="146304"/>
          </a:xfrm>
          <a:prstGeom prst="ellipse">
            <a:avLst/>
          </a:prstGeom>
          <a:solidFill>
            <a:srgbClr val="D9ECEE"/>
          </a:solidFill>
          <a:ln/>
        </p:spPr>
      </p:sp>
      <p:sp>
        <p:nvSpPr>
          <p:cNvPr id="5" name="Shape 3"/>
          <p:cNvSpPr/>
          <p:nvPr/>
        </p:nvSpPr>
        <p:spPr>
          <a:xfrm>
            <a:off x="507492" y="1860804"/>
            <a:ext cx="45720" cy="4572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0992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Dental clinics are still 70% phone-and-paper for scheduling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146304" cy="146304"/>
          </a:xfrm>
          <a:prstGeom prst="ellipse">
            <a:avLst/>
          </a:prstGeom>
          <a:solidFill>
            <a:srgbClr val="D9ECEE"/>
          </a:solidFill>
          <a:ln/>
        </p:spPr>
      </p:sp>
      <p:sp>
        <p:nvSpPr>
          <p:cNvPr id="8" name="Shape 6"/>
          <p:cNvSpPr/>
          <p:nvPr/>
        </p:nvSpPr>
        <p:spPr>
          <a:xfrm>
            <a:off x="507492" y="2427732"/>
            <a:ext cx="45720" cy="4572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76856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Post-pandemic staff shortages made automation a must-have, not nice-to-have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944368"/>
            <a:ext cx="146304" cy="146304"/>
          </a:xfrm>
          <a:prstGeom prst="ellipse">
            <a:avLst/>
          </a:prstGeom>
          <a:solidFill>
            <a:srgbClr val="D9ECEE"/>
          </a:solidFill>
          <a:ln/>
        </p:spPr>
      </p:sp>
      <p:sp>
        <p:nvSpPr>
          <p:cNvPr id="11" name="Shape 9"/>
          <p:cNvSpPr/>
          <p:nvPr/>
        </p:nvSpPr>
        <p:spPr>
          <a:xfrm>
            <a:off x="507492" y="2994660"/>
            <a:ext cx="45720" cy="4572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843784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No incumbent has built specifically for dental workflows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0" y="5074920"/>
            <a:ext cx="4572000" cy="54864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0" y="5074920"/>
            <a:ext cx="4572000" cy="54864"/>
          </a:xfrm>
          <a:prstGeom prst="rect">
            <a:avLst/>
          </a:prstGeom>
          <a:solidFill>
            <a:srgbClr val="F96167"/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../deck-images/dental-hero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347472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794760" y="41148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028090"/>
                </a:solidFill>
              </a:rPr>
              <a:t>DENTALFLOW — SEED ROUND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3794760" y="777240"/>
            <a:ext cx="49377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</a:rPr>
              <a:t>Competitive Landscape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3794760" y="1600200"/>
            <a:ext cx="49377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400"/>
              </a:lnSpc>
              <a:buSzPct val="100000"/>
              <a:buChar char="—"/>
            </a:pPr>
            <a:r>
              <a:rPr lang="en-US" sz="1300" dirty="0">
                <a:solidFill>
                  <a:srgbClr val="333333"/>
                </a:solidFill>
              </a:rPr>
              <a:t>General medical scheduling tools don't handle dental-specific insurance codes</a:t>
            </a:r>
            <a:endParaRPr lang="en-US" sz="1300" dirty="0"/>
          </a:p>
          <a:p>
            <a:pPr marL="342900" indent="-342900">
              <a:lnSpc>
                <a:spcPts val="2400"/>
              </a:lnSpc>
              <a:buSzPct val="100000"/>
              <a:buChar char="—"/>
            </a:pPr>
            <a:r>
              <a:rPr lang="en-US" sz="1300" dirty="0">
                <a:solidFill>
                  <a:srgbClr val="333333"/>
                </a:solidFill>
              </a:rPr>
              <a:t>Legacy dental software is desktop-only with no modern booking flow</a:t>
            </a:r>
            <a:endParaRPr lang="en-US" sz="1300" dirty="0"/>
          </a:p>
          <a:p>
            <a:pPr marL="342900" indent="-342900">
              <a:lnSpc>
                <a:spcPts val="2400"/>
              </a:lnSpc>
              <a:buSzPct val="100000"/>
              <a:buChar char="—"/>
            </a:pPr>
            <a:r>
              <a:rPr lang="en-US" sz="1300" dirty="0">
                <a:solidFill>
                  <a:srgbClr val="333333"/>
                </a:solidFill>
              </a:rPr>
              <a:t>We're the only mobile-first, insurance-aware option built for this market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474720" y="0"/>
            <a:ext cx="5669280" cy="54864"/>
          </a:xfrm>
          <a:prstGeom prst="rect">
            <a:avLst/>
          </a:prstGeom>
          <a:solidFill>
            <a:srgbClr val="028090"/>
          </a:solidFill>
          <a:ln/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DentalFlow Seed Deck</dc:title>
  <dc:subject>PptxGenJS Presentation</dc:subject>
  <dc:creator>Happycapy</dc:creator>
  <cp:lastModifiedBy>Happycapy</cp:lastModifiedBy>
  <cp:revision>1</cp:revision>
  <dcterms:created xsi:type="dcterms:W3CDTF">2026-08-17T12:08:24Z</dcterms:created>
  <dcterms:modified xsi:type="dcterms:W3CDTF">2026-08-17T12:08:24Z</dcterms:modified>
</cp:coreProperties>
</file>