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D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escalations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68A2F"/>
                </a:solidFill>
              </a:rPr>
              <a:t>SUPPORT PLAYBOOK — SLIDE 4 OF 8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Handling Escalations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Tier 1 resolves within 24 hours or flags for escalation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Escalated tickets go directly to a senior agent, not back in the queue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Customer gets a status update within 2 hours of escalation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C7293"/>
                </a:solidFill>
              </a:rPr>
              <a:t>SUPPORT PLAYBOOK — SLIDE 5 OF 8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Handling Refund Requests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Refunds under $50 can be approved by any agent, no manager sign-off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Refunds over $50 need a manager's approval within the same shift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Always log the reason code before processing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D68A2F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C7293"/>
                </a:solidFill>
              </a:rPr>
              <a:t>SUPPORT PLAYBOOK — SLIDE 6 OF 8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Measuring Success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Target: first response under 2 hours, resolution under 24 hours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CSAT goal of 90%+ on escalated tickets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Weekly review of any ticket that breached SLA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D68A2F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C7293"/>
                </a:solidFill>
              </a:rPr>
              <a:t>SUPPORT PLAYBOOK — SLIDE 7 OF 8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When to Loop in a Manager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Any request involving legal or compliance risk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A customer threatening to cancel a contract over $10K/year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Repeated escalations from the same account in 30 days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D68A2F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C7293"/>
                </a:solidFill>
              </a:rPr>
              <a:t>SUPPORT PLAYBOOK — SLIDE 8 OF 8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Documenting Every Escalation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Log the trigger, the resolution, and the time to resolve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Tag the root cause category so patterns are visible later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DEAEF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Attach any customer correspondence directly to the ticket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D68A2F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escalations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C7293"/>
                </a:solidFill>
              </a:rPr>
              <a:t>SUPPORT PLAYBOOK — BONUS SLIDE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Weekly Escalation Review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Every Friday, review all escalations from the week as a team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Flag any recurring root cause to product or engineering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Celebrate fast, clean resolutions — not just the fires we put out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1C7293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Handling Escalations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