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onboarding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F9B5C"/>
                </a:solidFill>
              </a:rPr>
              <a:t>SUPPORT TEAM ONBOARDING — SLIDE 3 OF 10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New Onboarding Flow: What's Changing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Single sign-up form replaces the old 4-step wizard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Automated welcome email sequence triggers on day 0, 3, and 7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In-app checklist guides new users to their first success moment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Speaker notes: emphasize the drop in support tickets during pilot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SUPPORT TEAM ONBOARDING — SLIDE 4 OF 10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Why We're Changing It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Old flow had a 38% drop-off rate before first login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Onboarding-related tickets made up 22% of support volume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Time to first success moment averaged 6 days — now under 1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2F9B5C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SUPPORT TEAM ONBOARDING — SLIDE 5 OF 10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Rollout Timeline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Pilot with 10% of new signups starts next Monday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Full rollout to all new users in 3 weeks, pending pilot results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Support team training session scheduled for this Friday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2F9B5C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SUPPORT TEAM ONBOARDING — SLIDE 6 OF 10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What Support Needs to Know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New users will reference the in-app checklist by name — get familiar with it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Old wizard steps no longer exist, don't walk users through them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Escalate any pilot bugs directly to #onboarding-pilot on Slack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2F9B5C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SUPPORT TEAM ONBOARDING — SLIDE 7 OF 10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FAQ for the Support Team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"I can't find the old signup steps" — that's expected, the flow is now one form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"Can users skip the checklist?" — yes, it's optional but recommended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"What if welcome emails don't arrive?" — check spam first, then escalate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2F9B5C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onboarding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SUPPORT TEAM ONBOARDING — SLIDE 8 OF 10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Where to Get Help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Pilot bugs: #onboarding-pilot on Slack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General questions: this deck + the FAQ doc linked in the channel topic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Anything urgent: page the on-call PM directly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3B6FD6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Onboarding Flow</dc:title>
  <dc:subject>PptxGenJS Presentation</dc:subject>
  <dc:creator>Happycapy</dc:creator>
  <cp:lastModifiedBy>Happycapy</cp:lastModifiedBy>
  <cp:revision>1</cp:revision>
  <dcterms:created xsi:type="dcterms:W3CDTF">2026-08-17T12:08:24Z</dcterms:created>
  <dcterms:modified xsi:type="dcterms:W3CDTF">2026-08-17T12:08:24Z</dcterms:modified>
</cp:coreProperties>
</file>