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fractions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E795"/>
                </a:solidFill>
              </a:rPr>
              <a:t>4TH GRADE MATH — FRACTIONS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Adding Fractions with the Same Denominator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Learning objective: add two fractions that share a denominator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Rule: keep the denominator, add the numerators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Worked example: 2/5 + 1/5 = 3/5 — try it with a pizza diagram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Check for understanding: what is 3/8 + 2/8?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6167"/>
                </a:solidFill>
              </a:rPr>
              <a:t>4TH GRADE MATH — FRACTIONS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Practice Problems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1/6 + 2/6 = ?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4/10 + 3/10 = 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2/7 + 2/7 + 1/7 = 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511296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14" name="Shape 12"/>
          <p:cNvSpPr/>
          <p:nvPr/>
        </p:nvSpPr>
        <p:spPr>
          <a:xfrm>
            <a:off x="507492" y="3561588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4107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Work with your table group, then we'll check answers together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E795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6167"/>
                </a:solidFill>
              </a:rPr>
              <a:t>4TH GRADE MATH — FRACTIONS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Exit Ticket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On your card: solve 3/9 + 4/9 and show your work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Rate how confident you feel: high, medium, or low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Hand it in on your way out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E795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6167"/>
                </a:solidFill>
              </a:rPr>
              <a:t>4TH GRADE MATH — FRACTIONS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What About Different Denominators?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Preview for tomorrow: we can't add 1/3 + 1/4 the same way — yet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We'll need to find a common denominator first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Today's rule only works when denominators already match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E795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6167"/>
                </a:solidFill>
              </a:rPr>
              <a:t>4TH GRADE MATH — FRACTIONS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Word Problem Practice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Maria ate 2/8 of a pizza, Sam ate 3/8 — how much did they eat together?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A recipe needs 1/4 cup sugar plus another 1/4 cup — what's the total?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EE7E8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F96167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Draw a picture to check your answer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E795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fractions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6167"/>
                </a:solidFill>
              </a:rPr>
              <a:t>4TH GRADE MATH — FRACTIONS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Today's Takeaways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Same denominator means we just add the top numbers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Always double check your answer makes sense (is it more than 1 whole?)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Tomorrow we tackle different denominators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F96167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Fractions Lesson</dc:title>
  <dc:subject>PptxGenJS Presentation</dc:subject>
  <dc:creator>Happycapy</dc:creator>
  <cp:lastModifiedBy>Happycapy</cp:lastModifiedBy>
  <cp:revision>1</cp:revision>
  <dcterms:created xsi:type="dcterms:W3CDTF">2026-08-17T12:08:25Z</dcterms:created>
  <dcterms:modified xsi:type="dcterms:W3CDTF">2026-08-17T12:08:25Z</dcterms:modified>
</cp:coreProperties>
</file>