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3D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./deck-images/photosynthesis-hero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349240" y="0"/>
            <a:ext cx="379476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457200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97BC62"/>
                </a:solidFill>
              </a:rPr>
              <a:t>7TH GRADE SCIENCE — PHOTOSYNTHESIS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914400"/>
            <a:ext cx="46634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</a:rPr>
              <a:t>How Plants Make Their Own Food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457200" y="2377440"/>
            <a:ext cx="466344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Learning objective: explain how sunlight, water, and CO2 combine to produce glucose and oxygen</a:t>
            </a:r>
            <a:endParaRPr lang="en-US" sz="12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Chlorophyll in leaf cells captures light energy</a:t>
            </a:r>
            <a:endParaRPr lang="en-US" sz="12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Worked example: label the inputs and outputs of the photosynthesis equation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2C5F2D"/>
                </a:solidFill>
              </a:rPr>
              <a:t>7TH GRADE SCIENCE — PHOTOSYNTHESIS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The Photosynthesis Equation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DFE7E0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6CO2 + 6H2O + light energy -&gt; C6H12O6 + 6O2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DFE7E0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Inputs: carbon dioxide, water, sunlight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DFE7E0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Outputs: glucose (plant food) and oxygen (what we breathe)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2C5F2D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97BC62"/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2C5F2D"/>
                </a:solidFill>
              </a:rPr>
              <a:t>7TH GRADE SCIENCE — PHOTOSYNTHESIS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Quick Check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DFE7E0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Check for understanding: what would happen to a plant kept in total darkness?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DFE7E0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Turn to a partner and explain your answer using the equation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DFE7E0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We'll share out in 2 minutes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2C5F2D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97BC62"/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2C5F2D"/>
                </a:solidFill>
              </a:rPr>
              <a:t>7TH GRADE SCIENCE — PHOTOSYNTHESIS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Where Photosynthesis Happens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DFE7E0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Mostly in the leaves, inside cells packed with chloroplasts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DFE7E0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Chloroplasts contain chlorophyll, the pigment that captures light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DFE7E0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This is also why most leaves look green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2C5F2D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97BC62"/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2C5F2D"/>
                </a:solidFill>
              </a:rPr>
              <a:t>7TH GRADE SCIENCE — PHOTOSYNTHESIS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Why It Matters for Us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DFE7E0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Photosynthesis produces most of the oxygen we breathe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DFE7E0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It's the base of nearly every food chain on Earth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DFE7E0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Understanding it helps explain why deforestation affects climate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2C5F2D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97BC62"/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./deck-images/photosynthesis-hero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347472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794760" y="4114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2C5F2D"/>
                </a:solidFill>
              </a:rPr>
              <a:t>7TH GRADE SCIENCE — PHOTOSYNTHESIS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3794760" y="777240"/>
            <a:ext cx="4937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</a:rPr>
              <a:t>Wrap-Up &amp; Homework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3794760" y="1600200"/>
            <a:ext cx="49377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buSzPct val="100000"/>
              <a:buChar char="—"/>
            </a:pPr>
            <a:r>
              <a:rPr lang="en-US" sz="1300" dirty="0">
                <a:solidFill>
                  <a:srgbClr val="333333"/>
                </a:solidFill>
              </a:rPr>
              <a:t>Review tonight: rewrite the equation from memory</a:t>
            </a:r>
            <a:endParaRPr lang="en-US" sz="1300" dirty="0"/>
          </a:p>
          <a:p>
            <a:pPr marL="342900" indent="-342900">
              <a:lnSpc>
                <a:spcPts val="2400"/>
              </a:lnSpc>
              <a:buSzPct val="100000"/>
              <a:buChar char="—"/>
            </a:pPr>
            <a:r>
              <a:rPr lang="en-US" sz="1300" dirty="0">
                <a:solidFill>
                  <a:srgbClr val="333333"/>
                </a:solidFill>
              </a:rPr>
              <a:t>Homework: find one plant at home and identify where photosynthesis happens</a:t>
            </a:r>
            <a:endParaRPr lang="en-US" sz="1300" dirty="0"/>
          </a:p>
          <a:p>
            <a:pPr marL="342900" indent="-342900">
              <a:lnSpc>
                <a:spcPts val="2400"/>
              </a:lnSpc>
              <a:buSzPct val="100000"/>
              <a:buChar char="—"/>
            </a:pPr>
            <a:r>
              <a:rPr lang="en-US" sz="1300" dirty="0">
                <a:solidFill>
                  <a:srgbClr val="333333"/>
                </a:solidFill>
              </a:rPr>
              <a:t>Tomorrow: how photosynthesis connects to cellular respiration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474720" y="0"/>
            <a:ext cx="5669280" cy="54864"/>
          </a:xfrm>
          <a:prstGeom prst="rect">
            <a:avLst/>
          </a:prstGeom>
          <a:solidFill>
            <a:srgbClr val="2C5F2D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Photosynthesis Lesson</dc:title>
  <dc:subject>PptxGenJS Presentation</dc:subject>
  <dc:creator>Happycapy</dc:creator>
  <cp:lastModifiedBy>Happycapy</cp:lastModifiedBy>
  <cp:revision>1</cp:revision>
  <dcterms:created xsi:type="dcterms:W3CDTF">2026-08-17T12:08:24Z</dcterms:created>
  <dcterms:modified xsi:type="dcterms:W3CDTF">2026-08-17T12:08:24Z</dcterms:modified>
</cp:coreProperties>
</file>