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62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46920" y="502920"/>
            <a:ext cx="1920240" cy="1920240"/>
          </a:xfrm>
          <a:prstGeom prst="ellipse">
            <a:avLst/>
          </a:prstGeom>
          <a:solidFill>
            <a:srgbClr val="D9622B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26980" y="982980"/>
            <a:ext cx="960120" cy="9601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6400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D962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COLD CALL PITCH DECK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94360" y="1554480"/>
            <a:ext cx="85953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Stop Guessing What’s</a:t>
            </a:r>
            <a:endParaRPr lang="en-US" sz="42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On Your Shelves</a:t>
            </a:r>
            <a:endParaRPr lang="en-US" sz="4200" dirty="0"/>
          </a:p>
        </p:txBody>
      </p:sp>
      <p:sp>
        <p:nvSpPr>
          <p:cNvPr id="6" name="Text 3"/>
          <p:cNvSpPr/>
          <p:nvPr/>
        </p:nvSpPr>
        <p:spPr>
          <a:xfrm>
            <a:off x="640080" y="3520440"/>
            <a:ext cx="7863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A9AD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 software for independent hardware stores still tracking stock on paper.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40080" y="539496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9622B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StockPilot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640080" y="5870448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9AD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counts. No clipboard. No IT department.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126480" y="635508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[Your Name]   ·   [Company]   ·   [Phone]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62A2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Clipboard Problem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02412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independent hardware owners tell us, every time.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2331720"/>
            <a:ext cx="658368" cy="658368"/>
          </a:xfrm>
          <a:prstGeom prst="ellipse">
            <a:avLst/>
          </a:prstGeom>
          <a:solidFill>
            <a:srgbClr val="D9622B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8213" y="2479853"/>
            <a:ext cx="362102" cy="36210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508760" y="2258568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Hours lost to hand counts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1508760" y="2697480"/>
            <a:ext cx="4709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Someone’s counting nuts, bolts, and fittings on a clipboard every week.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400800" y="2331720"/>
            <a:ext cx="658368" cy="658368"/>
          </a:xfrm>
          <a:prstGeom prst="ellipse">
            <a:avLst/>
          </a:prstGeom>
          <a:solidFill>
            <a:srgbClr val="D9622B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8933" y="2479853"/>
            <a:ext cx="362102" cy="36210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269480" y="2258568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“Do we have this?” — nobody’s sure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7269480" y="2697480"/>
            <a:ext cx="4709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Checking stock means walking to the back and looking, every single time.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640080" y="4343400"/>
            <a:ext cx="658368" cy="658368"/>
          </a:xfrm>
          <a:prstGeom prst="ellipse">
            <a:avLst/>
          </a:prstGeom>
          <a:solidFill>
            <a:srgbClr val="D9622B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213" y="4491533"/>
            <a:ext cx="362102" cy="36210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508760" y="4270248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Reorders come in too late</a:t>
            </a:r>
            <a:endParaRPr lang="en-US" sz="1700" dirty="0"/>
          </a:p>
        </p:txBody>
      </p:sp>
      <p:sp>
        <p:nvSpPr>
          <p:cNvPr id="15" name="Text 10"/>
          <p:cNvSpPr/>
          <p:nvPr/>
        </p:nvSpPr>
        <p:spPr>
          <a:xfrm>
            <a:off x="1508760" y="4709160"/>
            <a:ext cx="4709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time someone notices, the shelf’s already empty.</a:t>
            </a:r>
            <a:endParaRPr lang="en-US" sz="1350" dirty="0"/>
          </a:p>
        </p:txBody>
      </p:sp>
      <p:sp>
        <p:nvSpPr>
          <p:cNvPr id="16" name="Shape 11"/>
          <p:cNvSpPr/>
          <p:nvPr/>
        </p:nvSpPr>
        <p:spPr>
          <a:xfrm>
            <a:off x="6400800" y="4343400"/>
            <a:ext cx="658368" cy="658368"/>
          </a:xfrm>
          <a:prstGeom prst="ellipse">
            <a:avLst/>
          </a:prstGeom>
          <a:solidFill>
            <a:srgbClr val="D9622B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8933" y="4491533"/>
            <a:ext cx="362102" cy="36210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269480" y="4270248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Counts never quite match the register</a:t>
            </a:r>
            <a:endParaRPr lang="en-US" sz="1700" dirty="0"/>
          </a:p>
        </p:txBody>
      </p:sp>
      <p:sp>
        <p:nvSpPr>
          <p:cNvPr id="19" name="Text 13"/>
          <p:cNvSpPr/>
          <p:nvPr/>
        </p:nvSpPr>
        <p:spPr>
          <a:xfrm>
            <a:off x="7269480" y="4709160"/>
            <a:ext cx="4709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End-of-month reconciliation turns into a guessing game.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62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What It’s Actually Costing You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2788920"/>
            <a:ext cx="3291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2B705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6–8 hrs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640080" y="3794760"/>
            <a:ext cx="3291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spent on manual stock counts, every week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448556" y="2788920"/>
            <a:ext cx="3291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2B705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 in 5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4448556" y="3794760"/>
            <a:ext cx="3291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counts are off by the time they’re checked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257032" y="2788920"/>
            <a:ext cx="3291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2B705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3–5 items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8257032" y="3794760"/>
            <a:ext cx="3291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 out each week before the reorder goes in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40080" y="61264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A9AD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Illustrative estimate for a typical 2,000-SKU hardware store — not a guarantee.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9436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62A2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Meet StockPilot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325880"/>
            <a:ext cx="5577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 software built for stores like yours — not the big-box chains, and not a 40-hour setup project.</a:t>
            </a:r>
            <a:endParaRPr lang="en-US" sz="1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2532888"/>
            <a:ext cx="292608" cy="29260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97280" y="2514600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 what you’ve got once — no recount, ever again</a:t>
            </a:r>
            <a:endParaRPr lang="en-US" sz="14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3099816"/>
            <a:ext cx="292608" cy="29260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97280" y="3081528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your real counts without walking to the back</a:t>
            </a:r>
            <a:endParaRPr lang="en-US" sz="14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3666744"/>
            <a:ext cx="292608" cy="29260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097280" y="3648456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in an afternoon, no IT person required</a:t>
            </a:r>
            <a:endParaRPr lang="en-US" sz="1450" dirty="0"/>
          </a:p>
        </p:txBody>
      </p:sp>
      <p:sp>
        <p:nvSpPr>
          <p:cNvPr id="10" name="Shape 5"/>
          <p:cNvSpPr/>
          <p:nvPr/>
        </p:nvSpPr>
        <p:spPr>
          <a:xfrm>
            <a:off x="6949440" y="1188720"/>
            <a:ext cx="4480560" cy="4480560"/>
          </a:xfrm>
          <a:prstGeom prst="roundRect">
            <a:avLst>
              <a:gd name="adj" fmla="val 3061"/>
            </a:avLst>
          </a:prstGeom>
          <a:solidFill>
            <a:srgbClr val="D9622B"/>
          </a:solidFill>
          <a:ln/>
        </p:spPr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320" y="2194560"/>
            <a:ext cx="1828800" cy="182880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223760" y="4160520"/>
            <a:ext cx="3931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Scan it once.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Know it forever.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62A2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How It Works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1737360" y="3154680"/>
            <a:ext cx="2711196" cy="0"/>
          </a:xfrm>
          <a:prstGeom prst="line">
            <a:avLst/>
          </a:prstGeom>
          <a:noFill/>
          <a:ln w="19050">
            <a:solidFill>
              <a:srgbClr val="D9D9D9"/>
            </a:solidFill>
            <a:prstDash val="dash"/>
          </a:ln>
        </p:spPr>
      </p:sp>
      <p:sp>
        <p:nvSpPr>
          <p:cNvPr id="4" name="Shape 2"/>
          <p:cNvSpPr/>
          <p:nvPr/>
        </p:nvSpPr>
        <p:spPr>
          <a:xfrm>
            <a:off x="5637276" y="3154680"/>
            <a:ext cx="2711196" cy="0"/>
          </a:xfrm>
          <a:prstGeom prst="line">
            <a:avLst/>
          </a:prstGeom>
          <a:noFill/>
          <a:ln w="19050">
            <a:solidFill>
              <a:srgbClr val="D9D9D9"/>
            </a:solidFill>
            <a:prstDash val="dash"/>
          </a:ln>
        </p:spPr>
      </p:sp>
      <p:sp>
        <p:nvSpPr>
          <p:cNvPr id="5" name="Shape 3"/>
          <p:cNvSpPr/>
          <p:nvPr/>
        </p:nvSpPr>
        <p:spPr>
          <a:xfrm>
            <a:off x="640080" y="2651760"/>
            <a:ext cx="1005840" cy="1005840"/>
          </a:xfrm>
          <a:prstGeom prst="ellipse">
            <a:avLst/>
          </a:prstGeom>
          <a:solidFill>
            <a:srgbClr val="D9622B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2903220"/>
            <a:ext cx="50292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371600" y="2514600"/>
            <a:ext cx="411480" cy="411480"/>
          </a:xfrm>
          <a:prstGeom prst="ellipse">
            <a:avLst/>
          </a:prstGeom>
          <a:solidFill>
            <a:srgbClr val="F2B705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5146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3977640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Load Your Shelves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640080" y="4407408"/>
            <a:ext cx="3108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 barcodes or type in what you’ve got — once.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4539996" y="2651760"/>
            <a:ext cx="1005840" cy="1005840"/>
          </a:xfrm>
          <a:prstGeom prst="ellipse">
            <a:avLst/>
          </a:prstGeom>
          <a:solidFill>
            <a:srgbClr val="D9622B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1456" y="2903220"/>
            <a:ext cx="502920" cy="502920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5271516" y="2514600"/>
            <a:ext cx="411480" cy="411480"/>
          </a:xfrm>
          <a:prstGeom prst="ellipse">
            <a:avLst/>
          </a:prstGeom>
          <a:solidFill>
            <a:srgbClr val="F2B705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5271516" y="25146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4539996" y="3977640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Counts Update Live</a:t>
            </a:r>
            <a:endParaRPr lang="en-US" sz="1800" dirty="0"/>
          </a:p>
        </p:txBody>
      </p:sp>
      <p:sp>
        <p:nvSpPr>
          <p:cNvPr id="16" name="Text 12"/>
          <p:cNvSpPr/>
          <p:nvPr/>
        </p:nvSpPr>
        <p:spPr>
          <a:xfrm>
            <a:off x="4539996" y="4407408"/>
            <a:ext cx="3108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sale and delivery updates stock automatically.</a:t>
            </a:r>
            <a:endParaRPr lang="en-US" sz="1350" dirty="0"/>
          </a:p>
        </p:txBody>
      </p:sp>
      <p:sp>
        <p:nvSpPr>
          <p:cNvPr id="17" name="Shape 13"/>
          <p:cNvSpPr/>
          <p:nvPr/>
        </p:nvSpPr>
        <p:spPr>
          <a:xfrm>
            <a:off x="8439912" y="2651760"/>
            <a:ext cx="1005840" cy="1005840"/>
          </a:xfrm>
          <a:prstGeom prst="ellipse">
            <a:avLst/>
          </a:prstGeom>
          <a:solidFill>
            <a:srgbClr val="D9622B"/>
          </a:solidFill>
          <a:ln/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1372" y="2903220"/>
            <a:ext cx="502920" cy="502920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9171432" y="2514600"/>
            <a:ext cx="411480" cy="411480"/>
          </a:xfrm>
          <a:prstGeom prst="ellipse">
            <a:avLst/>
          </a:prstGeom>
          <a:solidFill>
            <a:srgbClr val="F2B705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9171432" y="25146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1" name="Text 16"/>
          <p:cNvSpPr/>
          <p:nvPr/>
        </p:nvSpPr>
        <p:spPr>
          <a:xfrm>
            <a:off x="8439912" y="3977640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Alerted Early</a:t>
            </a:r>
            <a:endParaRPr lang="en-US" sz="1800" dirty="0"/>
          </a:p>
        </p:txBody>
      </p:sp>
      <p:sp>
        <p:nvSpPr>
          <p:cNvPr id="22" name="Text 17"/>
          <p:cNvSpPr/>
          <p:nvPr/>
        </p:nvSpPr>
        <p:spPr>
          <a:xfrm>
            <a:off x="8439912" y="4407408"/>
            <a:ext cx="3108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what’s running low before the shelf’s empty.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62A2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Built for Stores Like Yours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640080" y="1508760"/>
            <a:ext cx="3429000" cy="1874520"/>
          </a:xfrm>
          <a:prstGeom prst="roundRect">
            <a:avLst>
              <a:gd name="adj" fmla="val 4878"/>
            </a:avLst>
          </a:prstGeom>
          <a:solidFill>
            <a:srgbClr val="F4F4F4"/>
          </a:solidFill>
          <a:ln/>
        </p:spPr>
      </p:sp>
      <p:sp>
        <p:nvSpPr>
          <p:cNvPr id="4" name="Shape 2"/>
          <p:cNvSpPr/>
          <p:nvPr/>
        </p:nvSpPr>
        <p:spPr>
          <a:xfrm>
            <a:off x="868680" y="1737360"/>
            <a:ext cx="502920" cy="502920"/>
          </a:xfrm>
          <a:prstGeom prst="ellipse">
            <a:avLst/>
          </a:prstGeom>
          <a:solidFill>
            <a:srgbClr val="D9622B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1837" y="1850517"/>
            <a:ext cx="276606" cy="27660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68680" y="2350008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 From Any Phone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868680" y="274320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handheld scanner or extra hardware required.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4379976" y="1508760"/>
            <a:ext cx="3429000" cy="1874520"/>
          </a:xfrm>
          <a:prstGeom prst="roundRect">
            <a:avLst>
              <a:gd name="adj" fmla="val 4878"/>
            </a:avLst>
          </a:prstGeom>
          <a:solidFill>
            <a:srgbClr val="F4F4F4"/>
          </a:solidFill>
          <a:ln/>
        </p:spPr>
      </p:sp>
      <p:sp>
        <p:nvSpPr>
          <p:cNvPr id="9" name="Shape 6"/>
          <p:cNvSpPr/>
          <p:nvPr/>
        </p:nvSpPr>
        <p:spPr>
          <a:xfrm>
            <a:off x="4608576" y="1737360"/>
            <a:ext cx="502920" cy="502920"/>
          </a:xfrm>
          <a:prstGeom prst="ellipse">
            <a:avLst/>
          </a:prstGeom>
          <a:solidFill>
            <a:srgbClr val="D9622B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1733" y="1850517"/>
            <a:ext cx="276606" cy="27660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608576" y="2350008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Low-Stock Alerts</a:t>
            </a:r>
            <a:endParaRPr lang="en-US" sz="1450" dirty="0"/>
          </a:p>
        </p:txBody>
      </p:sp>
      <p:sp>
        <p:nvSpPr>
          <p:cNvPr id="12" name="Text 8"/>
          <p:cNvSpPr/>
          <p:nvPr/>
        </p:nvSpPr>
        <p:spPr>
          <a:xfrm>
            <a:off x="4608576" y="274320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Reorder before the shelf goes empty, not after.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8119872" y="1508760"/>
            <a:ext cx="3429000" cy="1874520"/>
          </a:xfrm>
          <a:prstGeom prst="roundRect">
            <a:avLst>
              <a:gd name="adj" fmla="val 4878"/>
            </a:avLst>
          </a:prstGeom>
          <a:solidFill>
            <a:srgbClr val="F4F4F4"/>
          </a:solidFill>
          <a:ln/>
        </p:spPr>
      </p:sp>
      <p:sp>
        <p:nvSpPr>
          <p:cNvPr id="14" name="Shape 10"/>
          <p:cNvSpPr/>
          <p:nvPr/>
        </p:nvSpPr>
        <p:spPr>
          <a:xfrm>
            <a:off x="8348472" y="1737360"/>
            <a:ext cx="502920" cy="502920"/>
          </a:xfrm>
          <a:prstGeom prst="ellipse">
            <a:avLst/>
          </a:prstGeom>
          <a:solidFill>
            <a:srgbClr val="D9622B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1629" y="1850517"/>
            <a:ext cx="276606" cy="27660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348472" y="2350008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in the Back Room</a:t>
            </a:r>
            <a:endParaRPr lang="en-US" sz="1450" dirty="0"/>
          </a:p>
        </p:txBody>
      </p:sp>
      <p:sp>
        <p:nvSpPr>
          <p:cNvPr id="17" name="Text 12"/>
          <p:cNvSpPr/>
          <p:nvPr/>
        </p:nvSpPr>
        <p:spPr>
          <a:xfrm>
            <a:off x="8348472" y="274320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 wifi back there? Counts sync once you’re back online.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640080" y="3611880"/>
            <a:ext cx="3429000" cy="1874520"/>
          </a:xfrm>
          <a:prstGeom prst="roundRect">
            <a:avLst>
              <a:gd name="adj" fmla="val 4878"/>
            </a:avLst>
          </a:prstGeom>
          <a:solidFill>
            <a:srgbClr val="F4F4F4"/>
          </a:solidFill>
          <a:ln/>
        </p:spPr>
      </p:sp>
      <p:sp>
        <p:nvSpPr>
          <p:cNvPr id="19" name="Shape 14"/>
          <p:cNvSpPr/>
          <p:nvPr/>
        </p:nvSpPr>
        <p:spPr>
          <a:xfrm>
            <a:off x="868680" y="3840480"/>
            <a:ext cx="502920" cy="502920"/>
          </a:xfrm>
          <a:prstGeom prst="ellipse">
            <a:avLst/>
          </a:prstGeom>
          <a:solidFill>
            <a:srgbClr val="D9622B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837" y="3953637"/>
            <a:ext cx="276606" cy="276606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868680" y="4453128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IT Department Needed</a:t>
            </a:r>
            <a:endParaRPr lang="en-US" sz="1450" dirty="0"/>
          </a:p>
        </p:txBody>
      </p:sp>
      <p:sp>
        <p:nvSpPr>
          <p:cNvPr id="22" name="Text 16"/>
          <p:cNvSpPr/>
          <p:nvPr/>
        </p:nvSpPr>
        <p:spPr>
          <a:xfrm>
            <a:off x="868680" y="484632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owners are up and running in an afternoon.</a:t>
            </a:r>
            <a:endParaRPr lang="en-US" sz="1150" dirty="0"/>
          </a:p>
        </p:txBody>
      </p:sp>
      <p:sp>
        <p:nvSpPr>
          <p:cNvPr id="23" name="Shape 17"/>
          <p:cNvSpPr/>
          <p:nvPr/>
        </p:nvSpPr>
        <p:spPr>
          <a:xfrm>
            <a:off x="4379976" y="3611880"/>
            <a:ext cx="3429000" cy="1874520"/>
          </a:xfrm>
          <a:prstGeom prst="roundRect">
            <a:avLst>
              <a:gd name="adj" fmla="val 4878"/>
            </a:avLst>
          </a:prstGeom>
          <a:solidFill>
            <a:srgbClr val="F4F4F4"/>
          </a:solidFill>
          <a:ln/>
        </p:spPr>
      </p:sp>
      <p:sp>
        <p:nvSpPr>
          <p:cNvPr id="24" name="Shape 18"/>
          <p:cNvSpPr/>
          <p:nvPr/>
        </p:nvSpPr>
        <p:spPr>
          <a:xfrm>
            <a:off x="4608576" y="3840480"/>
            <a:ext cx="502920" cy="502920"/>
          </a:xfrm>
          <a:prstGeom prst="ellipse">
            <a:avLst/>
          </a:prstGeom>
          <a:solidFill>
            <a:srgbClr val="D9622B"/>
          </a:solidFill>
          <a:ln/>
        </p:spPr>
      </p:sp>
      <p:pic>
        <p:nvPicPr>
          <p:cNvPr id="2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1733" y="3953637"/>
            <a:ext cx="276606" cy="276606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4608576" y="4453128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Counts, Always</a:t>
            </a:r>
            <a:endParaRPr lang="en-US" sz="1450" dirty="0"/>
          </a:p>
        </p:txBody>
      </p:sp>
      <p:sp>
        <p:nvSpPr>
          <p:cNvPr id="27" name="Text 20"/>
          <p:cNvSpPr/>
          <p:nvPr/>
        </p:nvSpPr>
        <p:spPr>
          <a:xfrm>
            <a:off x="4608576" y="484632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what’s on the shelf without walking to check.</a:t>
            </a:r>
            <a:endParaRPr lang="en-US" sz="1150" dirty="0"/>
          </a:p>
        </p:txBody>
      </p:sp>
      <p:sp>
        <p:nvSpPr>
          <p:cNvPr id="28" name="Shape 21"/>
          <p:cNvSpPr/>
          <p:nvPr/>
        </p:nvSpPr>
        <p:spPr>
          <a:xfrm>
            <a:off x="8119872" y="3611880"/>
            <a:ext cx="3429000" cy="1874520"/>
          </a:xfrm>
          <a:prstGeom prst="roundRect">
            <a:avLst>
              <a:gd name="adj" fmla="val 4878"/>
            </a:avLst>
          </a:prstGeom>
          <a:solidFill>
            <a:srgbClr val="F4F4F4"/>
          </a:solidFill>
          <a:ln/>
        </p:spPr>
      </p:sp>
      <p:sp>
        <p:nvSpPr>
          <p:cNvPr id="29" name="Shape 22"/>
          <p:cNvSpPr/>
          <p:nvPr/>
        </p:nvSpPr>
        <p:spPr>
          <a:xfrm>
            <a:off x="8348472" y="3840480"/>
            <a:ext cx="502920" cy="502920"/>
          </a:xfrm>
          <a:prstGeom prst="ellipse">
            <a:avLst/>
          </a:prstGeom>
          <a:solidFill>
            <a:srgbClr val="D9622B"/>
          </a:solidFill>
          <a:ln/>
        </p:spPr>
      </p:sp>
      <p:pic>
        <p:nvPicPr>
          <p:cNvPr id="3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1629" y="3953637"/>
            <a:ext cx="276606" cy="276606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8348472" y="4453128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Hardware, Not Big Box</a:t>
            </a:r>
            <a:endParaRPr lang="en-US" sz="1450" dirty="0"/>
          </a:p>
        </p:txBody>
      </p:sp>
      <p:sp>
        <p:nvSpPr>
          <p:cNvPr id="32" name="Text 24"/>
          <p:cNvSpPr/>
          <p:nvPr/>
        </p:nvSpPr>
        <p:spPr>
          <a:xfrm>
            <a:off x="8348472" y="484632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Departments and SKUs that match how you actually stock.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62A2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Paper vs. StockPilot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640080" y="1417320"/>
            <a:ext cx="5212080" cy="4709160"/>
          </a:xfrm>
          <a:prstGeom prst="roundRect">
            <a:avLst>
              <a:gd name="adj" fmla="val 1942"/>
            </a:avLst>
          </a:prstGeom>
          <a:solidFill>
            <a:srgbClr val="F4F4F4"/>
          </a:solidFill>
          <a:ln/>
        </p:spPr>
      </p:sp>
      <p:sp>
        <p:nvSpPr>
          <p:cNvPr id="4" name="Shape 2"/>
          <p:cNvSpPr/>
          <p:nvPr/>
        </p:nvSpPr>
        <p:spPr>
          <a:xfrm>
            <a:off x="6336792" y="1417320"/>
            <a:ext cx="5212080" cy="4709160"/>
          </a:xfrm>
          <a:prstGeom prst="roundRect">
            <a:avLst>
              <a:gd name="adj" fmla="val 1942"/>
            </a:avLst>
          </a:prstGeom>
          <a:solidFill>
            <a:srgbClr val="FBEAE0"/>
          </a:solidFill>
          <a:ln/>
        </p:spPr>
      </p:sp>
      <p:sp>
        <p:nvSpPr>
          <p:cNvPr id="5" name="Text 3"/>
          <p:cNvSpPr/>
          <p:nvPr/>
        </p:nvSpPr>
        <p:spPr>
          <a:xfrm>
            <a:off x="1005840" y="1737360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Clipboard Way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702552" y="1737360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962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StockPilot Way</a:t>
            </a:r>
            <a:endParaRPr lang="en-US" sz="18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5840" y="2377440"/>
            <a:ext cx="292608" cy="29260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463040" y="2322576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Hours of hand counting every week</a:t>
            </a:r>
            <a:endParaRPr lang="en-US" sz="13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" y="3218688"/>
            <a:ext cx="292608" cy="29260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63040" y="3163824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 to the back to check stock</a:t>
            </a:r>
            <a:endParaRPr lang="en-US" sz="13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" y="4059936"/>
            <a:ext cx="292608" cy="29260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463040" y="4005072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Reorder after the shelf’s empty</a:t>
            </a:r>
            <a:endParaRPr lang="en-US" sz="13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" y="4901184"/>
            <a:ext cx="292608" cy="29260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463040" y="484632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setup — but no answers either</a:t>
            </a:r>
            <a:endParaRPr lang="en-US" sz="13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2552" y="2377440"/>
            <a:ext cx="292608" cy="292608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7159752" y="2322576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 once, counts update automatically</a:t>
            </a:r>
            <a:endParaRPr lang="en-US" sz="1300" dirty="0"/>
          </a:p>
        </p:txBody>
      </p:sp>
      <p:pic>
        <p:nvPicPr>
          <p:cNvPr id="1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2552" y="3218688"/>
            <a:ext cx="292608" cy="292608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7159752" y="3163824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stock from your phone, anywhere</a:t>
            </a:r>
            <a:endParaRPr lang="en-US" sz="1300" dirty="0"/>
          </a:p>
        </p:txBody>
      </p:sp>
      <p:pic>
        <p:nvPicPr>
          <p:cNvPr id="19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2552" y="4059936"/>
            <a:ext cx="292608" cy="292608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7159752" y="4005072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Alerts before you run low</a:t>
            </a:r>
            <a:endParaRPr lang="en-US" sz="1300" dirty="0"/>
          </a:p>
        </p:txBody>
      </p:sp>
      <p:pic>
        <p:nvPicPr>
          <p:cNvPr id="21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2552" y="4901184"/>
            <a:ext cx="292608" cy="292608"/>
          </a:xfrm>
          <a:prstGeom prst="rect">
            <a:avLst/>
          </a:prstGeom>
        </p:spPr>
      </p:pic>
      <p:sp>
        <p:nvSpPr>
          <p:cNvPr id="22" name="Text 12"/>
          <p:cNvSpPr/>
          <p:nvPr/>
        </p:nvSpPr>
        <p:spPr>
          <a:xfrm>
            <a:off x="7159752" y="484632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in an afternoon, no IT needed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62A2E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Getting Started Is the Easy Part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1691640"/>
            <a:ext cx="594360" cy="594360"/>
          </a:xfrm>
          <a:prstGeom prst="ellipse">
            <a:avLst/>
          </a:prstGeom>
          <a:solidFill>
            <a:srgbClr val="D9622B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3811" y="1825371"/>
            <a:ext cx="326898" cy="32689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17320" y="1636776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in an Afternoon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1417320" y="2020824"/>
            <a:ext cx="5120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stores are scanning their first department the same day.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640080" y="2743200"/>
            <a:ext cx="594360" cy="594360"/>
          </a:xfrm>
          <a:prstGeom prst="ellipse">
            <a:avLst/>
          </a:prstGeom>
          <a:solidFill>
            <a:srgbClr val="D9622B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811" y="2876931"/>
            <a:ext cx="326898" cy="32689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17320" y="2688336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Onboarding Call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1417320" y="3072384"/>
            <a:ext cx="5120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walk you through it — no tech background needed.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640080" y="3794760"/>
            <a:ext cx="594360" cy="594360"/>
          </a:xfrm>
          <a:prstGeom prst="ellipse">
            <a:avLst/>
          </a:prstGeom>
          <a:solidFill>
            <a:srgbClr val="D9622B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811" y="3928491"/>
            <a:ext cx="326898" cy="32689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417320" y="3739896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6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Long Contract</a:t>
            </a:r>
            <a:endParaRPr lang="en-US" sz="1600" dirty="0"/>
          </a:p>
        </p:txBody>
      </p:sp>
      <p:sp>
        <p:nvSpPr>
          <p:cNvPr id="14" name="Text 9"/>
          <p:cNvSpPr/>
          <p:nvPr/>
        </p:nvSpPr>
        <p:spPr>
          <a:xfrm>
            <a:off x="1417320" y="4123944"/>
            <a:ext cx="5120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Cancel anytime. Simple as that.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7223760" y="1691640"/>
            <a:ext cx="4206240" cy="3063240"/>
          </a:xfrm>
          <a:prstGeom prst="roundRect">
            <a:avLst>
              <a:gd name="adj" fmla="val 4478"/>
            </a:avLst>
          </a:prstGeom>
          <a:solidFill>
            <a:srgbClr val="D9622B"/>
          </a:solidFill>
          <a:ln/>
        </p:spPr>
      </p:sp>
      <p:sp>
        <p:nvSpPr>
          <p:cNvPr id="16" name="Text 11"/>
          <p:cNvSpPr/>
          <p:nvPr/>
        </p:nvSpPr>
        <p:spPr>
          <a:xfrm>
            <a:off x="7223760" y="2148840"/>
            <a:ext cx="4206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Starting at</a:t>
            </a:r>
            <a:endParaRPr lang="en-US" sz="3000" dirty="0"/>
          </a:p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$79/mo</a:t>
            </a:r>
            <a:endParaRPr lang="en-US" sz="3000" dirty="0"/>
          </a:p>
        </p:txBody>
      </p:sp>
      <p:sp>
        <p:nvSpPr>
          <p:cNvPr id="17" name="Text 12"/>
          <p:cNvSpPr/>
          <p:nvPr/>
        </p:nvSpPr>
        <p:spPr>
          <a:xfrm>
            <a:off x="7498080" y="365760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Flat rate. No per-register fees.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640080" y="62636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6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shown for illustration — swap in your actual rate.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262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7160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Worth 15 Minutes?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2331720"/>
            <a:ext cx="6949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9AD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I’m not asking you to buy today. Just let me show you your own shelves, counted in real time.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40080" y="3520440"/>
            <a:ext cx="3383280" cy="777240"/>
          </a:xfrm>
          <a:prstGeom prst="roundRect">
            <a:avLst>
              <a:gd name="adj" fmla="val 49412"/>
            </a:avLst>
          </a:prstGeom>
          <a:solidFill>
            <a:srgbClr val="D9622B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3520440"/>
            <a:ext cx="3383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 15 Minutes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8869680" y="1965960"/>
            <a:ext cx="2103120" cy="210312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64040" y="2560320"/>
            <a:ext cx="914400" cy="9144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40080" y="60350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9AD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[Your Name]   ·   [Phone]   ·   [Email]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2026-09-01T07:15:29Z</dcterms:created>
  <dcterms:modified xsi:type="dcterms:W3CDTF">2026-09-01T07:15:29Z</dcterms:modified>
</cp:coreProperties>
</file>